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3" r:id="rId3"/>
    <p:sldId id="313" r:id="rId4"/>
    <p:sldId id="316" r:id="rId5"/>
    <p:sldId id="317" r:id="rId6"/>
    <p:sldId id="302" r:id="rId7"/>
    <p:sldId id="311" r:id="rId8"/>
    <p:sldId id="304" r:id="rId9"/>
    <p:sldId id="314" r:id="rId10"/>
    <p:sldId id="305" r:id="rId11"/>
    <p:sldId id="306" r:id="rId12"/>
    <p:sldId id="307" r:id="rId13"/>
    <p:sldId id="308" r:id="rId14"/>
    <p:sldId id="309" r:id="rId15"/>
    <p:sldId id="315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27" autoAdjust="0"/>
  </p:normalViewPr>
  <p:slideViewPr>
    <p:cSldViewPr>
      <p:cViewPr varScale="1">
        <p:scale>
          <a:sx n="74" d="100"/>
          <a:sy n="74" d="100"/>
        </p:scale>
        <p:origin x="-1613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A2565-6D40-4B23-859E-D9BCB3692BB7}" type="datetimeFigureOut">
              <a:rPr lang="fr-FR" smtClean="0"/>
              <a:t>25/04/2013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2850-746C-4443-8A34-21A35F6AD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547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2828A-03C7-48BD-9576-CC18287F59C4}" type="datetimeFigureOut">
              <a:rPr lang="fr-FR" smtClean="0"/>
              <a:t>25/04/2013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E683-A126-401D-A697-F8BFC131A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49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7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 </a:t>
            </a:r>
            <a:r>
              <a:rPr lang="en-US" dirty="0" err="1" smtClean="0"/>
              <a:t>problème</a:t>
            </a:r>
            <a:r>
              <a:rPr lang="en-US" dirty="0" smtClean="0"/>
              <a:t> </a:t>
            </a:r>
            <a:r>
              <a:rPr lang="en-US" dirty="0" err="1" smtClean="0"/>
              <a:t>ici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ne </a:t>
            </a:r>
            <a:r>
              <a:rPr lang="en-US" dirty="0" err="1" smtClean="0"/>
              <a:t>comprend</a:t>
            </a:r>
            <a:r>
              <a:rPr lang="en-US" dirty="0" smtClean="0"/>
              <a:t> pas la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err="1" smtClean="0"/>
              <a:t>s’articulent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ces</a:t>
            </a:r>
            <a:r>
              <a:rPr lang="en-US" dirty="0" smtClean="0"/>
              <a:t> technologies.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Il </a:t>
            </a:r>
            <a:r>
              <a:rPr lang="en-US" baseline="0" dirty="0" err="1" smtClean="0"/>
              <a:t>faut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veiller</a:t>
            </a:r>
            <a:r>
              <a:rPr lang="en-US" baseline="0" dirty="0" smtClean="0"/>
              <a:t> à faire attention à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point, la </a:t>
            </a:r>
            <a:r>
              <a:rPr lang="en-US" baseline="0" dirty="0" err="1" smtClean="0"/>
              <a:t>combinaison</a:t>
            </a:r>
            <a:r>
              <a:rPr lang="en-US" baseline="0" dirty="0" smtClean="0"/>
              <a:t> des technologies pour </a:t>
            </a:r>
            <a:r>
              <a:rPr lang="en-US" baseline="0" dirty="0" err="1" smtClean="0"/>
              <a:t>permettre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d’accompagner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déplacements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achats</a:t>
            </a:r>
            <a:r>
              <a:rPr lang="en-US" baseline="0" dirty="0" smtClean="0"/>
              <a:t>, le guider, le </a:t>
            </a:r>
            <a:r>
              <a:rPr lang="en-US" baseline="0" dirty="0" err="1" smtClean="0"/>
              <a:t>plonger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sorte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jeu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630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L’idée</a:t>
            </a:r>
            <a:r>
              <a:rPr lang="en-US" dirty="0" smtClean="0"/>
              <a:t> </a:t>
            </a:r>
            <a:r>
              <a:rPr lang="en-US" dirty="0" err="1" smtClean="0"/>
              <a:t>ici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de </a:t>
            </a:r>
            <a:r>
              <a:rPr lang="en-US" dirty="0" err="1" smtClean="0"/>
              <a:t>fournir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vue</a:t>
            </a:r>
            <a:r>
              <a:rPr lang="en-US" dirty="0" smtClean="0"/>
              <a:t> de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commerces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r>
              <a:rPr lang="en-US" dirty="0" smtClean="0"/>
              <a:t>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permettra</a:t>
            </a:r>
            <a:r>
              <a:rPr lang="en-US" baseline="0" dirty="0" smtClean="0"/>
              <a:t> de guider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, essayer de </a:t>
            </a:r>
            <a:r>
              <a:rPr lang="en-US" baseline="0" dirty="0" err="1" smtClean="0"/>
              <a:t>rattacher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cela</a:t>
            </a:r>
            <a:r>
              <a:rPr lang="en-US" baseline="0" dirty="0" smtClean="0"/>
              <a:t> à la notion de </a:t>
            </a:r>
            <a:r>
              <a:rPr lang="en-US" baseline="0" dirty="0" err="1" smtClean="0"/>
              <a:t>jeu</a:t>
            </a:r>
            <a:r>
              <a:rPr lang="en-US" baseline="0" dirty="0" smtClean="0"/>
              <a:t>…</a:t>
            </a:r>
            <a:endParaRPr lang="en-US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1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8D617E9-4DC5-4EC6-98C6-0B64B6588A26}" type="datetime1">
              <a:rPr lang="fr-FR" smtClean="0"/>
              <a:t>25/04/2013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04A6-386E-4EA4-A6B6-19A29D51B22F}" type="datetime1">
              <a:rPr lang="fr-FR" smtClean="0"/>
              <a:t>25/04/2013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10D14-2919-4415-9E6E-50288C4A0185}" type="datetime1">
              <a:rPr lang="fr-FR" smtClean="0"/>
              <a:t>25/04/2013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0BCA-E9F6-49CA-A266-F6B3862FD3D7}" type="datetime1">
              <a:rPr lang="fr-FR" smtClean="0"/>
              <a:t>25/04/2013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520773-D51C-4823-B4CC-093751D56B0B}" type="datetime1">
              <a:rPr lang="fr-FR" smtClean="0"/>
              <a:t>25/04/2013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2561-2F1F-489B-9C82-ED2BCDEF1B35}" type="datetime1">
              <a:rPr lang="fr-FR" smtClean="0"/>
              <a:t>25/04/2013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709E-936A-474A-AB8A-6EA9DEBE7546}" type="datetime1">
              <a:rPr lang="fr-FR" smtClean="0"/>
              <a:t>25/04/2013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8017-ADEF-4E54-B7C0-9B30DE52A226}" type="datetime1">
              <a:rPr lang="fr-FR" smtClean="0"/>
              <a:t>25/04/2013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35AC-B55B-45CF-ADCB-00D8B13D5995}" type="datetime1">
              <a:rPr lang="fr-FR" smtClean="0"/>
              <a:t>25/04/2013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D412-05F1-4438-8B30-7893F6C9CE12}" type="datetime1">
              <a:rPr lang="fr-FR" smtClean="0"/>
              <a:t>25/04/2013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0BCA-D5C2-4C66-88FD-6F3511557B99}" type="datetime1">
              <a:rPr lang="fr-FR" smtClean="0"/>
              <a:t>25/04/2013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43F58E-4C02-4BD8-8E8C-FEFDDC22BAD1}" type="datetime1">
              <a:rPr lang="fr-FR" smtClean="0"/>
              <a:t>25/04/2013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sz="5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sz="3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7624" y="5085184"/>
            <a:ext cx="6858000" cy="536798"/>
          </a:xfrm>
        </p:spPr>
        <p:txBody>
          <a:bodyPr>
            <a:noAutofit/>
          </a:bodyPr>
          <a:lstStyle/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HALOUI Amine / ISAAC Nicolas / JALOUZET Jérémie /</a:t>
            </a:r>
          </a:p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OUADGHIRI Mohammed / SABOURIN Jean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89177" y="425102"/>
            <a:ext cx="625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Présentation du </a:t>
            </a:r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25</a:t>
            </a:r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Avril </a:t>
            </a:r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2013</a:t>
            </a:r>
            <a:endParaRPr lang="fr-FR" sz="24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5" name="Picture 2" descr="C:\Users\Jeremie\Desktop\logo_u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965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eremie\Documents\Etudes\2011-2013 - UTT\Semestre 5\IF11\Projet\qr-code-wallscape-londo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78" y="1196752"/>
            <a:ext cx="2035473" cy="23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eremie\Desktop\SNAG-00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2" t="26487" r="20282" b="13091"/>
          <a:stretch/>
        </p:blipFill>
        <p:spPr bwMode="auto">
          <a:xfrm>
            <a:off x="3995936" y="1268760"/>
            <a:ext cx="3891125" cy="22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[IF11] EDI et Commerce électronique – Responsable de l’UV : Jean-Pierre CAHIER</a:t>
            </a:r>
            <a:endParaRPr lang="fr-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16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flashé (lieu ou ticket de caisse) = points de fidélité gagnés</a:t>
            </a: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= promotions / réductions sur commerces régulièrement visités, informations exclusives, …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Jeremie\Desktop\SNAG-0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8" y="2636912"/>
            <a:ext cx="5485950" cy="363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10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4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d’évènements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les commerces / entreprises : « chasse au trésor », promotion à durée limitée…</a:t>
            </a: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Réservée aux « clients fidèles » (selon leur nombre de points)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Jeremie\Documents\Etudes\2011-2013 - UTT\Semestre 5\IF11\Projet\SNAG-0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17"/>
          <a:stretch/>
        </p:blipFill>
        <p:spPr bwMode="auto">
          <a:xfrm>
            <a:off x="2479793" y="2708920"/>
            <a:ext cx="4184414" cy="3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11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Créent un compte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Flashent les </a:t>
            </a:r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participent aux évènements, donnent leur avis, …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Toutes les informations stockées dans une base de données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Jeremie\Desktop\article_photo_1351936806850-1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95" y="3140968"/>
            <a:ext cx="4120809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12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7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Récupèrent diverses informations sur leurs clients, pour mieu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cibler leurs besoins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Organisent des évènements pour mieux fidéliser les clients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Jeremie\Desktop\entrepri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52936"/>
            <a:ext cx="6363510" cy="310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13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Récupèrent diverses informations sur les clients (de manière anonyme) d’un lieu / territoire</a:t>
            </a:r>
          </a:p>
          <a:p>
            <a:pPr lvl="1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alors créer des statistiques à partir de ces informations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Jeremie\Desktop\statistiques-e-commerce-france-604x2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04" y="3676154"/>
            <a:ext cx="4683938" cy="21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eremie\Desktop\600px-Statistiques_G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6" y="3789039"/>
            <a:ext cx="3299895" cy="199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14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2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Créateurs de l’application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Intermédiaires entre particuliers et entreprises/organisations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proposer leurs services pour aider les entreprises à :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Créer les </a:t>
            </a:r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(notamment pour tickets de caisse)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Faire la promotion des entreprises en organisant des évènements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Traiter les informations récoltées et créer des statistiques pertinentes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Jeremie\Desktop\conseil_cession_acquisi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3212976"/>
            <a:ext cx="35623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15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74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permettre aux commerces d’améliorer leurs activités ?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des technologies mobiles et des systèmes d’information géographique</a:t>
            </a: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Combinaison de plusieurs technologies :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Réalité augmentée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Problématique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64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9036496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Combinaison de la réalité augmentée et des QR Codes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_iphone_meilleursagents_realite_augmentee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4355976" cy="2960532"/>
          </a:xfrm>
          <a:prstGeom prst="rect">
            <a:avLst/>
          </a:prstGeom>
        </p:spPr>
      </p:pic>
      <p:pic>
        <p:nvPicPr>
          <p:cNvPr id="9" name="Picture 8" descr="qrco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988840"/>
            <a:ext cx="2667000" cy="304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8064" y="2996952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en-US" sz="36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475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 de cartographie : trouver des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d’intérêts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(commerces, entreprises, …) selon 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donnée par les visiteurs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Proximité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Jeremie\Desktop\SNAG-00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2"/>
          <a:stretch/>
        </p:blipFill>
        <p:spPr bwMode="auto">
          <a:xfrm>
            <a:off x="2339752" y="2539307"/>
            <a:ext cx="6256937" cy="37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4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 « GPS » pour avoir l’itinéraire vers un lieu choisi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Guider l’utilisateur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des promotions rapides / évènements via ce système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(exemple : les 100 premiers clients auront une réduction)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Jeremie\Desktop\SNAG-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7560840" cy="3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03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4464496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affiché sur la vitrine du commerce, sur le lieu, …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flasher pour indiquer sa présence, et donner éventuellement un avis</a:t>
            </a:r>
          </a:p>
          <a:p>
            <a:pPr marL="0" indent="0" algn="ctr">
              <a:buNone/>
            </a:pPr>
            <a:r>
              <a:rPr lang="fr-FR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(note + commentaires)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Jeremie\Desktop\People-Scanning-a-QR-code-in-the-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r="7325"/>
          <a:stretch/>
        </p:blipFill>
        <p:spPr bwMode="auto">
          <a:xfrm>
            <a:off x="4573511" y="908720"/>
            <a:ext cx="435686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6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78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informations relatives  à l’entreprise : </a:t>
            </a:r>
            <a:r>
              <a:rPr lang="fr-FR" sz="24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nouveautés dans les produits, menu d’un restaurant, derniers articles mis en magasin, animations, …</a:t>
            </a:r>
            <a:endParaRPr lang="fr-F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Jeremie\Desktop\SNAG-0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37" y="2191399"/>
            <a:ext cx="5210125" cy="403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7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7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4248472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affiché sur ticket de caisse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flasher pour envoyer des informations sur les achats effectués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Jeremie\Desktop\masterpass_1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541721" cy="546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8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4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784976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Lien permanent vers les réseaux sociaux afin de permettre aux utilisateurs de s’exprimer et d’élargir la notoriété de l’entreprise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Jeremie\Desktop\0411ck-flickr-shar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58" b="23166"/>
          <a:stretch/>
        </p:blipFill>
        <p:spPr bwMode="auto">
          <a:xfrm>
            <a:off x="3563887" y="2276872"/>
            <a:ext cx="4448195" cy="34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9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96892" y="6518056"/>
            <a:ext cx="199083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Flash M’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Utt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25 Avril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36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667</TotalTime>
  <Words>555</Words>
  <Application>Microsoft Office PowerPoint</Application>
  <PresentationFormat>Affichage à l'écran (4:3)</PresentationFormat>
  <Paragraphs>112</Paragraphs>
  <Slides>15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Origine</vt:lpstr>
      <vt:lpstr>Flash M’Utt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Jeremie J</dc:creator>
  <cp:lastModifiedBy>Jeremie J</cp:lastModifiedBy>
  <cp:revision>359</cp:revision>
  <dcterms:created xsi:type="dcterms:W3CDTF">2012-10-01T05:34:39Z</dcterms:created>
  <dcterms:modified xsi:type="dcterms:W3CDTF">2013-04-25T06:18:28Z</dcterms:modified>
</cp:coreProperties>
</file>